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70"/>
    <a:srgbClr val="000054"/>
    <a:srgbClr val="2121FF"/>
    <a:srgbClr val="0000CC"/>
    <a:srgbClr val="0000FF"/>
    <a:srgbClr val="001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4" autoAdjust="0"/>
    <p:restoredTop sz="86434" autoAdjust="0"/>
  </p:normalViewPr>
  <p:slideViewPr>
    <p:cSldViewPr>
      <p:cViewPr varScale="1">
        <p:scale>
          <a:sx n="123" d="100"/>
          <a:sy n="123" d="100"/>
        </p:scale>
        <p:origin x="109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0FB28-67DF-4F7C-B2DA-22D5588E207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40FF-2EA2-40EC-8516-F8FEBFBE64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7B8AE-3FB4-4AB3-A175-088FE4495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CDE5A-58B0-4326-860F-3CA0F6E7B6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9724A-9F25-45F7-8103-F06D97B359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3854A-E822-4E78-AC74-ABF68955A0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6CFF9-E1DA-4DAE-8758-450E3098C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D0E8-CCEF-4BB0-BD67-9EEAFC9EEE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794F-CD94-466A-96CA-3CC721B706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98F8-F9C4-4F8F-988C-44BAD09F4C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F7A3-5B2B-4EDD-846C-43ACA3AB50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AC7F07B-7014-466A-8C1E-22473E53720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7696200" cy="571500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0054"/>
                </a:solidFill>
                <a:latin typeface="Cambria" pitchFamily="18" charset="0"/>
                <a:ea typeface="Cambria" pitchFamily="18" charset="0"/>
              </a:rPr>
              <a:t>ПРОЕКТ</a:t>
            </a:r>
            <a:br>
              <a:rPr lang="en-US" sz="1600" b="1" dirty="0">
                <a:solidFill>
                  <a:srgbClr val="000054"/>
                </a:solidFill>
                <a:latin typeface="Cambria" pitchFamily="18" charset="0"/>
                <a:ea typeface="Cambria" pitchFamily="18" charset="0"/>
              </a:rPr>
            </a:br>
            <a:r>
              <a:rPr lang="ru-RU" sz="1600" b="1" dirty="0">
                <a:solidFill>
                  <a:srgbClr val="000054"/>
                </a:solidFill>
                <a:latin typeface="Cambria" pitchFamily="18" charset="0"/>
                <a:ea typeface="Cambria" pitchFamily="18" charset="0"/>
              </a:rPr>
              <a:t>РАБОЧИЕ ОРГАНЫ </a:t>
            </a:r>
            <a:br>
              <a:rPr lang="ru-RU" sz="1600" b="1" dirty="0">
                <a:solidFill>
                  <a:srgbClr val="000054"/>
                </a:solidFill>
                <a:latin typeface="Cambria" pitchFamily="18" charset="0"/>
                <a:ea typeface="Cambria" pitchFamily="18" charset="0"/>
              </a:rPr>
            </a:br>
            <a:r>
              <a:rPr lang="ru-RU" sz="1600" b="1" dirty="0">
                <a:solidFill>
                  <a:srgbClr val="000054"/>
                </a:solidFill>
                <a:latin typeface="Cambria" pitchFamily="18" charset="0"/>
                <a:ea typeface="Cambria" pitchFamily="18" charset="0"/>
              </a:rPr>
              <a:t>Общих собраний членов  ОО и РОР СПП СПб: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1205121"/>
            <a:ext cx="92964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/>
            <a:r>
              <a:rPr lang="ru-RU" sz="1500" b="1" dirty="0">
                <a:solidFill>
                  <a:srgbClr val="000066"/>
                </a:solidFill>
                <a:latin typeface="Cambria" pitchFamily="18" charset="0"/>
                <a:ea typeface="Cambria" pitchFamily="18" charset="0"/>
              </a:rPr>
              <a:t>Секретариат:</a:t>
            </a:r>
            <a:endParaRPr lang="ru-RU" sz="1150" b="1" dirty="0">
              <a:latin typeface="Cambria" pitchFamily="18" charset="0"/>
              <a:ea typeface="Cambria" pitchFamily="18" charset="0"/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itchFamily="18" charset="0"/>
                <a:ea typeface="Cambria" pitchFamily="18" charset="0"/>
              </a:rPr>
              <a:t>Абызова Екатерина Михайловна – пресс-секретарь исполнительной дирекции  СПП СПб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itchFamily="18" charset="0"/>
                <a:ea typeface="Cambria" pitchFamily="18" charset="0"/>
              </a:rPr>
              <a:t>Пыжова Мария Алексеевна – секретарь-референт исполнительной дирекции  СПП СПб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itchFamily="18" charset="0"/>
                <a:ea typeface="Cambria" pitchFamily="18" charset="0"/>
              </a:rPr>
              <a:t>Фирсова Ирина Александровна - менеджер по связям с общественностью исполнительной дирекции  СПП СПб</a:t>
            </a:r>
            <a:endParaRPr lang="en-US" sz="1200" b="1" dirty="0">
              <a:latin typeface="Cambria" pitchFamily="18" charset="0"/>
              <a:ea typeface="Cambria" pitchFamily="18" charset="0"/>
            </a:endParaRPr>
          </a:p>
          <a:p>
            <a:pPr marL="354013" indent="-171450">
              <a:buFont typeface="Arial" panose="020B0604020202020204" pitchFamily="34" charset="0"/>
              <a:buChar char="•"/>
            </a:pPr>
            <a:endParaRPr lang="ru-RU" sz="12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2075587"/>
            <a:ext cx="89154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>
                <a:solidFill>
                  <a:srgbClr val="000054"/>
                </a:solidFill>
                <a:latin typeface="Cambria" pitchFamily="18" charset="0"/>
                <a:ea typeface="Cambria" pitchFamily="18" charset="0"/>
              </a:rPr>
              <a:t>Счетная комиссия:</a:t>
            </a:r>
            <a:endParaRPr lang="ru-RU" sz="1200" b="1" dirty="0">
              <a:latin typeface="Cambria" pitchFamily="18" charset="0"/>
              <a:ea typeface="Cambria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itchFamily="18" charset="0"/>
                <a:ea typeface="Cambria" pitchFamily="18" charset="0"/>
              </a:rPr>
              <a:t>Евсеев Владимир Иванович – президент НП «Союз литейщиков Санкт-Петербурга»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itchFamily="18" charset="0"/>
                <a:ea typeface="Cambria" pitchFamily="18" charset="0"/>
              </a:rPr>
              <a:t>Лоза Александр Александрович - генеральный директор ООО «Проектинтертехника»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itchFamily="18" charset="0"/>
                <a:ea typeface="Cambria" pitchFamily="18" charset="0"/>
              </a:rPr>
              <a:t>Цыбуков Сергей Иванович - генеральный директор ОАО по переработке пластмасс имени «Комсомольской правды»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3028950"/>
            <a:ext cx="87249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>
                <a:solidFill>
                  <a:srgbClr val="000054"/>
                </a:solidFill>
                <a:latin typeface="Cambria" pitchFamily="18" charset="0"/>
                <a:ea typeface="Cambria" pitchFamily="18" charset="0"/>
              </a:rPr>
              <a:t>Редакционная комиссия: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</a:rPr>
              <a:t>Борисов Александр Алексеевич</a:t>
            </a:r>
            <a:r>
              <a:rPr lang="ru-RU" sz="1200" b="1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</a:rPr>
              <a:t>председатель совета директоров ООО «НТФФ «ПОЛИСАН»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Гордышевский</a:t>
            </a: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</a:rPr>
              <a:t> Семен Михайлович </a:t>
            </a:r>
            <a:r>
              <a:rPr lang="ru-RU" sz="1200" b="1" i="1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</a:rPr>
              <a:t>председатель правления НП «Экологический Союз»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</a:rPr>
              <a:t>Горин Евгений Анатольевич - исполнительный вице-президент СПП СПб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19200" y="417195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Расширенное заседание Президиумов </a:t>
            </a:r>
          </a:p>
          <a:p>
            <a:pPr algn="ctr"/>
            <a:r>
              <a:rPr lang="ru-RU" sz="165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ОО и РОР Союза промышленников и предпринимателей Санкт-Петербурга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2330</TotalTime>
  <Words>132</Words>
  <Application>Microsoft Office PowerPoint</Application>
  <PresentationFormat>Экран 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Cambria</vt:lpstr>
      <vt:lpstr>默认设计模板</vt:lpstr>
      <vt:lpstr>ПРОЕКТ РАБОЧИЕ ОРГАНЫ  Общих собраний членов  ОО и РОР СПП СПб: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</dc:creator>
  <cp:lastModifiedBy>pc_201</cp:lastModifiedBy>
  <cp:revision>116</cp:revision>
  <cp:lastPrinted>1601-01-01T00:00:00Z</cp:lastPrinted>
  <dcterms:created xsi:type="dcterms:W3CDTF">1601-01-01T00:00:00Z</dcterms:created>
  <dcterms:modified xsi:type="dcterms:W3CDTF">2025-02-20T12:42:15Z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